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63" r:id="rId4"/>
    <p:sldId id="265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062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2660.jpg"/>
          <p:cNvPicPr>
            <a:picLocks noChangeAspect="1"/>
          </p:cNvPicPr>
          <p:nvPr/>
        </p:nvPicPr>
        <p:blipFill>
          <a:blip r:embed="rId2" cstate="print"/>
          <a:srcRect l="30003" r="9990"/>
          <a:stretch>
            <a:fillRect/>
          </a:stretch>
        </p:blipFill>
        <p:spPr>
          <a:xfrm>
            <a:off x="467544" y="3501008"/>
            <a:ext cx="1440000" cy="1799800"/>
          </a:xfrm>
          <a:prstGeom prst="rect">
            <a:avLst/>
          </a:prstGeom>
        </p:spPr>
      </p:pic>
      <p:pic>
        <p:nvPicPr>
          <p:cNvPr id="5" name="Image 4" descr="Copie de DSC00132.jpg"/>
          <p:cNvPicPr>
            <a:picLocks noChangeAspect="1"/>
          </p:cNvPicPr>
          <p:nvPr/>
        </p:nvPicPr>
        <p:blipFill>
          <a:blip r:embed="rId3" cstate="print"/>
          <a:srcRect l="13265" r="20406"/>
          <a:stretch>
            <a:fillRect/>
          </a:stretch>
        </p:blipFill>
        <p:spPr>
          <a:xfrm>
            <a:off x="5508104" y="836712"/>
            <a:ext cx="1440000" cy="1799800"/>
          </a:xfrm>
          <a:prstGeom prst="rect">
            <a:avLst/>
          </a:prstGeom>
        </p:spPr>
      </p:pic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4" cstate="print"/>
          <a:srcRect l="25717" r="14276"/>
          <a:stretch>
            <a:fillRect/>
          </a:stretch>
        </p:blipFill>
        <p:spPr>
          <a:xfrm>
            <a:off x="7164288" y="836712"/>
            <a:ext cx="1440160" cy="1800000"/>
          </a:xfrm>
          <a:prstGeom prst="rect">
            <a:avLst/>
          </a:prstGeom>
        </p:spPr>
      </p:pic>
      <p:pic>
        <p:nvPicPr>
          <p:cNvPr id="9" name="Image 8" descr="Copie de DSC00159.jpg"/>
          <p:cNvPicPr>
            <a:picLocks noChangeAspect="1"/>
          </p:cNvPicPr>
          <p:nvPr/>
        </p:nvPicPr>
        <p:blipFill>
          <a:blip r:embed="rId5" cstate="print"/>
          <a:srcRect l="8331" r="8363"/>
          <a:stretch>
            <a:fillRect/>
          </a:stretch>
        </p:blipFill>
        <p:spPr>
          <a:xfrm>
            <a:off x="3779912" y="3500808"/>
            <a:ext cx="1440160" cy="1800000"/>
          </a:xfrm>
          <a:prstGeom prst="rect">
            <a:avLst/>
          </a:prstGeom>
        </p:spPr>
      </p:pic>
      <p:pic>
        <p:nvPicPr>
          <p:cNvPr id="1026" name="Picture 2" descr="E:\CYCLOS\2011\ag  michel\velo 2012 06 25 301.jpg"/>
          <p:cNvPicPr>
            <a:picLocks noChangeAspect="1" noChangeArrowheads="1"/>
          </p:cNvPicPr>
          <p:nvPr/>
        </p:nvPicPr>
        <p:blipFill>
          <a:blip r:embed="rId6" cstate="print"/>
          <a:srcRect l="21433" r="18555"/>
          <a:stretch>
            <a:fillRect/>
          </a:stretch>
        </p:blipFill>
        <p:spPr bwMode="auto">
          <a:xfrm>
            <a:off x="3779912" y="836712"/>
            <a:ext cx="1440000" cy="1799800"/>
          </a:xfrm>
          <a:prstGeom prst="rect">
            <a:avLst/>
          </a:prstGeom>
          <a:noFill/>
        </p:spPr>
      </p:pic>
      <p:pic>
        <p:nvPicPr>
          <p:cNvPr id="13" name="Picture 3" descr="E:\CYCLOS\2011\2011 ag\DSC00107.JPG"/>
          <p:cNvPicPr>
            <a:picLocks noChangeAspect="1" noChangeArrowheads="1"/>
          </p:cNvPicPr>
          <p:nvPr/>
        </p:nvPicPr>
        <p:blipFill>
          <a:blip r:embed="rId7" cstate="print"/>
          <a:srcRect l="51530" t="15019" r="30465" b="52704"/>
          <a:stretch>
            <a:fillRect/>
          </a:stretch>
        </p:blipFill>
        <p:spPr bwMode="auto">
          <a:xfrm>
            <a:off x="395376" y="890930"/>
            <a:ext cx="1440160" cy="180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7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 Noel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888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81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Sécurité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Leprêtre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47664" y="332656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2014-2015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5517032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 Pellé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123728" y="5517032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Non pourvu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79752" y="5517032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 Fleuriau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8" cstate="print"/>
          <a:srcRect l="31405" r="14119" b="12989"/>
          <a:stretch>
            <a:fillRect/>
          </a:stretch>
        </p:blipFill>
        <p:spPr bwMode="auto">
          <a:xfrm>
            <a:off x="2123728" y="836712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9" cstate="print"/>
          <a:srcRect l="19462" r="15666"/>
          <a:stretch>
            <a:fillRect/>
          </a:stretch>
        </p:blipFill>
        <p:spPr>
          <a:xfrm>
            <a:off x="5508104" y="3500995"/>
            <a:ext cx="1440000" cy="1799813"/>
          </a:xfrm>
          <a:prstGeom prst="rect">
            <a:avLst/>
          </a:prstGeom>
        </p:spPr>
      </p:pic>
      <p:pic>
        <p:nvPicPr>
          <p:cNvPr id="28" name="Image 27" descr="Copie de DSC00274.jpg"/>
          <p:cNvPicPr>
            <a:picLocks noChangeAspect="1"/>
          </p:cNvPicPr>
          <p:nvPr/>
        </p:nvPicPr>
        <p:blipFill>
          <a:blip r:embed="rId10" cstate="print"/>
          <a:srcRect l="25993" r="9026"/>
          <a:stretch>
            <a:fillRect/>
          </a:stretch>
        </p:blipFill>
        <p:spPr>
          <a:xfrm>
            <a:off x="7164448" y="3500995"/>
            <a:ext cx="1440000" cy="179981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688044" y="5517032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membre</a:t>
            </a: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64288" y="5522509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membre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Crochet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Didier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effredo montoire 10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0768"/>
            <a:ext cx="881550" cy="1080000"/>
          </a:xfrm>
          <a:prstGeom prst="rect">
            <a:avLst/>
          </a:prstGeom>
        </p:spPr>
      </p:pic>
      <p:pic>
        <p:nvPicPr>
          <p:cNvPr id="5" name="Image 4" descr="Copie (2) de DSC00147.jpg"/>
          <p:cNvPicPr>
            <a:picLocks noChangeAspect="1"/>
          </p:cNvPicPr>
          <p:nvPr/>
        </p:nvPicPr>
        <p:blipFill>
          <a:blip r:embed="rId3" cstate="print"/>
          <a:srcRect l="9553" r="14020"/>
          <a:stretch>
            <a:fillRect/>
          </a:stretch>
        </p:blipFill>
        <p:spPr>
          <a:xfrm>
            <a:off x="1835696" y="80767"/>
            <a:ext cx="921717" cy="1080000"/>
          </a:xfrm>
          <a:prstGeom prst="rect">
            <a:avLst/>
          </a:prstGeom>
        </p:spPr>
      </p:pic>
      <p:pic>
        <p:nvPicPr>
          <p:cNvPr id="6" name="Image 5" descr="DSC00128.jpg"/>
          <p:cNvPicPr>
            <a:picLocks noChangeAspect="1"/>
          </p:cNvPicPr>
          <p:nvPr/>
        </p:nvPicPr>
        <p:blipFill>
          <a:blip r:embed="rId4" cstate="print"/>
          <a:srcRect l="21002" r="18991"/>
          <a:stretch>
            <a:fillRect/>
          </a:stretch>
        </p:blipFill>
        <p:spPr>
          <a:xfrm>
            <a:off x="3275856" y="80767"/>
            <a:ext cx="864090" cy="1080000"/>
          </a:xfrm>
          <a:prstGeom prst="rect">
            <a:avLst/>
          </a:prstGeom>
        </p:spPr>
      </p:pic>
      <p:pic>
        <p:nvPicPr>
          <p:cNvPr id="7" name="Image 6" descr="Copie (2) de DSC00148.jpg"/>
          <p:cNvPicPr>
            <a:picLocks noChangeAspect="1"/>
          </p:cNvPicPr>
          <p:nvPr/>
        </p:nvPicPr>
        <p:blipFill>
          <a:blip r:embed="rId5" cstate="print"/>
          <a:srcRect l="8095" r="23333"/>
          <a:stretch>
            <a:fillRect/>
          </a:stretch>
        </p:blipFill>
        <p:spPr>
          <a:xfrm>
            <a:off x="6199381" y="80768"/>
            <a:ext cx="888780" cy="1080000"/>
          </a:xfrm>
          <a:prstGeom prst="rect">
            <a:avLst/>
          </a:prstGeom>
        </p:spPr>
      </p:pic>
      <p:pic>
        <p:nvPicPr>
          <p:cNvPr id="8" name="Image 7" descr="Copie (3) de DSC00130.jpg"/>
          <p:cNvPicPr>
            <a:picLocks noChangeAspect="1"/>
          </p:cNvPicPr>
          <p:nvPr/>
        </p:nvPicPr>
        <p:blipFill>
          <a:blip r:embed="rId6" cstate="print"/>
          <a:srcRect r="33786"/>
          <a:stretch>
            <a:fillRect/>
          </a:stretch>
        </p:blipFill>
        <p:spPr>
          <a:xfrm>
            <a:off x="4716016" y="80767"/>
            <a:ext cx="864090" cy="108000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 l="16667" r="25000"/>
          <a:stretch>
            <a:fillRect/>
          </a:stretch>
        </p:blipFill>
        <p:spPr bwMode="auto">
          <a:xfrm>
            <a:off x="7668344" y="44624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Copie de DSC00177.jpg"/>
          <p:cNvPicPr>
            <a:picLocks noChangeAspect="1"/>
          </p:cNvPicPr>
          <p:nvPr/>
        </p:nvPicPr>
        <p:blipFill>
          <a:blip r:embed="rId8" cstate="print"/>
          <a:srcRect l="13594" r="18433"/>
          <a:stretch>
            <a:fillRect/>
          </a:stretch>
        </p:blipFill>
        <p:spPr>
          <a:xfrm>
            <a:off x="1835696" y="1709867"/>
            <a:ext cx="864090" cy="1080000"/>
          </a:xfrm>
          <a:prstGeom prst="rect">
            <a:avLst/>
          </a:prstGeom>
        </p:spPr>
      </p:pic>
      <p:pic>
        <p:nvPicPr>
          <p:cNvPr id="14" name="Image 13" descr="Copie de DSC00126.jpg"/>
          <p:cNvPicPr>
            <a:picLocks noChangeAspect="1"/>
          </p:cNvPicPr>
          <p:nvPr/>
        </p:nvPicPr>
        <p:blipFill>
          <a:blip r:embed="rId9" cstate="print"/>
          <a:srcRect l="22052" r="22816"/>
          <a:stretch>
            <a:fillRect/>
          </a:stretch>
        </p:blipFill>
        <p:spPr>
          <a:xfrm>
            <a:off x="3275856" y="1709867"/>
            <a:ext cx="86409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print"/>
          <a:srcRect l="26772" r="10760"/>
          <a:stretch>
            <a:fillRect/>
          </a:stretch>
        </p:blipFill>
        <p:spPr bwMode="auto">
          <a:xfrm>
            <a:off x="4788024" y="1709867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100_2316.jpg"/>
          <p:cNvPicPr>
            <a:picLocks noChangeAspect="1"/>
          </p:cNvPicPr>
          <p:nvPr/>
        </p:nvPicPr>
        <p:blipFill>
          <a:blip r:embed="rId11" cstate="print"/>
          <a:srcRect b="3990"/>
          <a:stretch>
            <a:fillRect/>
          </a:stretch>
        </p:blipFill>
        <p:spPr>
          <a:xfrm>
            <a:off x="6252030" y="1709867"/>
            <a:ext cx="843660" cy="1080000"/>
          </a:xfrm>
          <a:prstGeom prst="rect">
            <a:avLst/>
          </a:prstGeom>
        </p:spPr>
      </p:pic>
      <p:pic>
        <p:nvPicPr>
          <p:cNvPr id="17" name="Image 16" descr="Copie (2) de DSC00130.jpg"/>
          <p:cNvPicPr>
            <a:picLocks noChangeAspect="1"/>
          </p:cNvPicPr>
          <p:nvPr/>
        </p:nvPicPr>
        <p:blipFill>
          <a:blip r:embed="rId12" cstate="print"/>
          <a:srcRect l="8748"/>
          <a:stretch>
            <a:fillRect/>
          </a:stretch>
        </p:blipFill>
        <p:spPr>
          <a:xfrm>
            <a:off x="7668344" y="1607735"/>
            <a:ext cx="901350" cy="1080000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23528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Albert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763688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03848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44008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Bard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Jean-Yves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084168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691680" y="286199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131840" y="286199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Dhénin Daniel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644008" y="2861995"/>
            <a:ext cx="1152128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012160" y="2789987"/>
            <a:ext cx="136815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Durand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Marie-Thérèse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567780" y="268785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596336" y="119675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Chamaillard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René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 descr="Claude Fotzer.jpg"/>
          <p:cNvPicPr>
            <a:picLocks noChangeAspect="1"/>
          </p:cNvPicPr>
          <p:nvPr/>
        </p:nvPicPr>
        <p:blipFill>
          <a:blip r:embed="rId13" cstate="print"/>
          <a:srcRect l="17330" r="16814"/>
          <a:stretch>
            <a:fillRect/>
          </a:stretch>
        </p:blipFill>
        <p:spPr>
          <a:xfrm>
            <a:off x="467544" y="3346806"/>
            <a:ext cx="820891" cy="108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323527" y="442680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Foltzer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Image 66" descr="DSC00125.jpg"/>
          <p:cNvPicPr>
            <a:picLocks noChangeAspect="1"/>
          </p:cNvPicPr>
          <p:nvPr/>
        </p:nvPicPr>
        <p:blipFill>
          <a:blip r:embed="rId14" cstate="print"/>
          <a:srcRect l="15001" r="24992"/>
          <a:stretch>
            <a:fillRect/>
          </a:stretch>
        </p:blipFill>
        <p:spPr>
          <a:xfrm>
            <a:off x="1907703" y="3348427"/>
            <a:ext cx="864090" cy="1080000"/>
          </a:xfrm>
          <a:prstGeom prst="rect">
            <a:avLst/>
          </a:prstGeom>
        </p:spPr>
      </p:pic>
      <p:pic>
        <p:nvPicPr>
          <p:cNvPr id="68" name="Image 67" descr="Copie de DSC00176.jpg"/>
          <p:cNvPicPr>
            <a:picLocks noChangeAspect="1"/>
          </p:cNvPicPr>
          <p:nvPr/>
        </p:nvPicPr>
        <p:blipFill>
          <a:blip r:embed="rId15" cstate="print"/>
          <a:srcRect l="9036" r="601"/>
          <a:stretch>
            <a:fillRect/>
          </a:stretch>
        </p:blipFill>
        <p:spPr>
          <a:xfrm>
            <a:off x="3347863" y="3276419"/>
            <a:ext cx="864090" cy="1080000"/>
          </a:xfrm>
          <a:prstGeom prst="rect">
            <a:avLst/>
          </a:prstGeom>
        </p:spPr>
      </p:pic>
      <p:pic>
        <p:nvPicPr>
          <p:cNvPr id="69" name="Image 68" descr="Copie de DSC00148.jpg"/>
          <p:cNvPicPr>
            <a:picLocks noChangeAspect="1"/>
          </p:cNvPicPr>
          <p:nvPr/>
        </p:nvPicPr>
        <p:blipFill>
          <a:blip r:embed="rId16" cstate="print"/>
          <a:srcRect l="19012" r="4940"/>
          <a:stretch>
            <a:fillRect/>
          </a:stretch>
        </p:blipFill>
        <p:spPr>
          <a:xfrm>
            <a:off x="6300191" y="3276419"/>
            <a:ext cx="864090" cy="108000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835695" y="442854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275855" y="442854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Nadine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788023" y="4428547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156175" y="442854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17" cstate="print"/>
          <a:srcRect l="6860"/>
          <a:stretch>
            <a:fillRect/>
          </a:stretch>
        </p:blipFill>
        <p:spPr>
          <a:xfrm>
            <a:off x="4886199" y="3276539"/>
            <a:ext cx="837928" cy="1080000"/>
          </a:xfrm>
          <a:prstGeom prst="rect">
            <a:avLst/>
          </a:prstGeom>
        </p:spPr>
      </p:pic>
      <p:pic>
        <p:nvPicPr>
          <p:cNvPr id="76" name="Image 75" descr="Copie de DSC00146.jpg"/>
          <p:cNvPicPr>
            <a:picLocks noChangeAspect="1"/>
          </p:cNvPicPr>
          <p:nvPr/>
        </p:nvPicPr>
        <p:blipFill>
          <a:blip r:embed="rId18" cstate="print"/>
          <a:srcRect l="7758" r="14657"/>
          <a:stretch>
            <a:fillRect/>
          </a:stretch>
        </p:blipFill>
        <p:spPr>
          <a:xfrm>
            <a:off x="7667917" y="3225428"/>
            <a:ext cx="864090" cy="1080000"/>
          </a:xfrm>
          <a:prstGeom prst="rect">
            <a:avLst/>
          </a:prstGeom>
        </p:spPr>
      </p:pic>
      <p:pic>
        <p:nvPicPr>
          <p:cNvPr id="77" name="Image 76" descr="P1050166-00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2145" y="5041412"/>
            <a:ext cx="864870" cy="1080000"/>
          </a:xfrm>
          <a:prstGeom prst="rect">
            <a:avLst/>
          </a:prstGeom>
        </p:spPr>
      </p:pic>
      <p:pic>
        <p:nvPicPr>
          <p:cNvPr id="78" name="Image 77" descr="P1030920-00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60623" y="5041412"/>
            <a:ext cx="866310" cy="1080000"/>
          </a:xfrm>
          <a:prstGeom prst="rect">
            <a:avLst/>
          </a:prstGeom>
        </p:spPr>
      </p:pic>
      <p:pic>
        <p:nvPicPr>
          <p:cNvPr id="79" name="Image 78" descr="P1050303-001.JPG"/>
          <p:cNvPicPr>
            <a:picLocks noChangeAspect="1"/>
          </p:cNvPicPr>
          <p:nvPr/>
        </p:nvPicPr>
        <p:blipFill>
          <a:blip r:embed="rId21" cstate="print"/>
          <a:srcRect b="9418"/>
          <a:stretch>
            <a:fillRect/>
          </a:stretch>
        </p:blipFill>
        <p:spPr>
          <a:xfrm>
            <a:off x="3403465" y="5071029"/>
            <a:ext cx="839910" cy="1080000"/>
          </a:xfrm>
          <a:prstGeom prst="rect">
            <a:avLst/>
          </a:prstGeom>
        </p:spPr>
      </p:pic>
      <p:pic>
        <p:nvPicPr>
          <p:cNvPr id="80" name="Image 79" descr="Copie (2) de DSC00274.jpg"/>
          <p:cNvPicPr>
            <a:picLocks noChangeAspect="1"/>
          </p:cNvPicPr>
          <p:nvPr/>
        </p:nvPicPr>
        <p:blipFill>
          <a:blip r:embed="rId22" cstate="print"/>
          <a:srcRect l="14285" r="14286"/>
          <a:stretch>
            <a:fillRect/>
          </a:stretch>
        </p:blipFill>
        <p:spPr>
          <a:xfrm>
            <a:off x="4915521" y="5071029"/>
            <a:ext cx="864090" cy="1080000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451025" y="615114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Grossin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3259337" y="615114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Horeau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915521" y="615114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Hubert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523901" y="444956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Grossin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Jean-Paul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Image 85" descr="IMG_0361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353111" y="5047939"/>
            <a:ext cx="904500" cy="1080000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6281103" y="616392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1816607" y="616392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Honnet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Image 49" descr="Copie (2) de DSC00161.jpg"/>
          <p:cNvPicPr>
            <a:picLocks noChangeAspect="1"/>
          </p:cNvPicPr>
          <p:nvPr/>
        </p:nvPicPr>
        <p:blipFill>
          <a:blip r:embed="rId24" cstate="print"/>
          <a:srcRect l="10952" r="16036"/>
          <a:stretch>
            <a:fillRect/>
          </a:stretch>
        </p:blipFill>
        <p:spPr>
          <a:xfrm>
            <a:off x="522145" y="1694401"/>
            <a:ext cx="864096" cy="1080000"/>
          </a:xfrm>
          <a:prstGeom prst="rect">
            <a:avLst/>
          </a:prstGeom>
        </p:spPr>
      </p:pic>
      <p:pic>
        <p:nvPicPr>
          <p:cNvPr id="52" name="Image 51" descr="Copie (2) de DSC00140.jpg"/>
          <p:cNvPicPr>
            <a:picLocks noChangeAspect="1"/>
          </p:cNvPicPr>
          <p:nvPr/>
        </p:nvPicPr>
        <p:blipFill>
          <a:blip r:embed="rId25" cstate="print"/>
          <a:srcRect l="11050" t="6155" r="31309"/>
          <a:stretch>
            <a:fillRect/>
          </a:stretch>
        </p:blipFill>
        <p:spPr>
          <a:xfrm>
            <a:off x="7667911" y="5057130"/>
            <a:ext cx="864096" cy="1098025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7523895" y="617964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Labbé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Copie (2) de DSC00149.jpg"/>
          <p:cNvPicPr>
            <a:picLocks noChangeAspect="1"/>
          </p:cNvPicPr>
          <p:nvPr/>
        </p:nvPicPr>
        <p:blipFill>
          <a:blip r:embed="rId2" cstate="print"/>
          <a:srcRect l="20524" t="5716" r="19407" b="8561"/>
          <a:stretch>
            <a:fillRect/>
          </a:stretch>
        </p:blipFill>
        <p:spPr>
          <a:xfrm>
            <a:off x="1825204" y="224498"/>
            <a:ext cx="864000" cy="1079992"/>
          </a:xfrm>
          <a:prstGeom prst="rect">
            <a:avLst/>
          </a:prstGeom>
        </p:spPr>
      </p:pic>
      <p:pic>
        <p:nvPicPr>
          <p:cNvPr id="27" name="Image 26" descr="Copie (2) de DSC00138.jpg"/>
          <p:cNvPicPr>
            <a:picLocks noChangeAspect="1"/>
          </p:cNvPicPr>
          <p:nvPr/>
        </p:nvPicPr>
        <p:blipFill>
          <a:blip r:embed="rId3" cstate="print"/>
          <a:srcRect l="18464" t="11432" r="28783"/>
          <a:stretch>
            <a:fillRect/>
          </a:stretch>
        </p:blipFill>
        <p:spPr>
          <a:xfrm>
            <a:off x="3209517" y="152490"/>
            <a:ext cx="892085" cy="1152128"/>
          </a:xfrm>
          <a:prstGeom prst="rect">
            <a:avLst/>
          </a:prstGeom>
        </p:spPr>
      </p:pic>
      <p:pic>
        <p:nvPicPr>
          <p:cNvPr id="28" name="Image 27" descr="Copie (2) de DSC00133.jpg"/>
          <p:cNvPicPr>
            <a:picLocks noChangeAspect="1"/>
          </p:cNvPicPr>
          <p:nvPr/>
        </p:nvPicPr>
        <p:blipFill>
          <a:blip r:embed="rId4" cstate="print"/>
          <a:srcRect l="12584" t="13174" r="26471" b="13013"/>
          <a:stretch>
            <a:fillRect/>
          </a:stretch>
        </p:blipFill>
        <p:spPr>
          <a:xfrm>
            <a:off x="457052" y="152490"/>
            <a:ext cx="864000" cy="1152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85044" y="134700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Leclerc</a:t>
            </a: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Jacquelin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81188" y="134700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193356" y="137662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Lignelet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89500" y="137662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01668" y="137662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31258" y="123261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Messon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 34" descr="Copie (2) de DSC00139.jpg"/>
          <p:cNvPicPr>
            <a:picLocks noChangeAspect="1"/>
          </p:cNvPicPr>
          <p:nvPr/>
        </p:nvPicPr>
        <p:blipFill>
          <a:blip r:embed="rId5" cstate="print"/>
          <a:srcRect l="12700" t="5716" r="11101" b="8551"/>
          <a:stretch>
            <a:fillRect/>
          </a:stretch>
        </p:blipFill>
        <p:spPr>
          <a:xfrm>
            <a:off x="4633516" y="152490"/>
            <a:ext cx="864000" cy="1080120"/>
          </a:xfrm>
          <a:prstGeom prst="rect">
            <a:avLst/>
          </a:prstGeom>
        </p:spPr>
      </p:pic>
      <p:pic>
        <p:nvPicPr>
          <p:cNvPr id="36" name="Image 35" descr="Copie de DSC00138.jpg"/>
          <p:cNvPicPr>
            <a:picLocks noChangeAspect="1"/>
          </p:cNvPicPr>
          <p:nvPr/>
        </p:nvPicPr>
        <p:blipFill>
          <a:blip r:embed="rId6" cstate="print"/>
          <a:srcRect l="35353" t="5716" r="13534" b="8552"/>
          <a:stretch>
            <a:fillRect/>
          </a:stretch>
        </p:blipFill>
        <p:spPr>
          <a:xfrm>
            <a:off x="6145684" y="152490"/>
            <a:ext cx="864000" cy="1080120"/>
          </a:xfrm>
          <a:prstGeom prst="rect">
            <a:avLst/>
          </a:prstGeom>
        </p:spPr>
      </p:pic>
      <p:pic>
        <p:nvPicPr>
          <p:cNvPr id="37" name="Image 36" descr="Copie (2) de DSC00163.jpg"/>
          <p:cNvPicPr>
            <a:picLocks noChangeAspect="1"/>
          </p:cNvPicPr>
          <p:nvPr/>
        </p:nvPicPr>
        <p:blipFill>
          <a:blip r:embed="rId7" cstate="print"/>
          <a:srcRect l="21302" t="11430" r="22313" b="8561"/>
          <a:stretch>
            <a:fillRect/>
          </a:stretch>
        </p:blipFill>
        <p:spPr>
          <a:xfrm>
            <a:off x="7682778" y="152490"/>
            <a:ext cx="856344" cy="1080120"/>
          </a:xfrm>
          <a:prstGeom prst="rect">
            <a:avLst/>
          </a:prstGeom>
        </p:spPr>
      </p:pic>
      <p:pic>
        <p:nvPicPr>
          <p:cNvPr id="38" name="Image 37" descr="P1050304-001.JPG"/>
          <p:cNvPicPr>
            <a:picLocks noChangeAspect="1"/>
          </p:cNvPicPr>
          <p:nvPr/>
        </p:nvPicPr>
        <p:blipFill>
          <a:blip r:embed="rId8" cstate="print">
            <a:lum bright="10000" contrast="-10000"/>
          </a:blip>
          <a:stretch>
            <a:fillRect/>
          </a:stretch>
        </p:blipFill>
        <p:spPr>
          <a:xfrm>
            <a:off x="353641" y="1884069"/>
            <a:ext cx="864000" cy="107988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37617" y="2963949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Image 39" descr="P1050197-001.JPG"/>
          <p:cNvPicPr>
            <a:picLocks noChangeAspect="1"/>
          </p:cNvPicPr>
          <p:nvPr/>
        </p:nvPicPr>
        <p:blipFill>
          <a:blip r:embed="rId9" cstate="print"/>
          <a:srcRect l="6888" t="5715" r="10450" b="8561"/>
          <a:stretch>
            <a:fillRect/>
          </a:stretch>
        </p:blipFill>
        <p:spPr>
          <a:xfrm>
            <a:off x="1793801" y="1883829"/>
            <a:ext cx="864096" cy="108012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614289" y="2963949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Monceau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Fabrice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Image 42" descr="Copie (3) de DSC00140.jpg"/>
          <p:cNvPicPr>
            <a:picLocks noChangeAspect="1"/>
          </p:cNvPicPr>
          <p:nvPr/>
        </p:nvPicPr>
        <p:blipFill>
          <a:blip r:embed="rId10" cstate="print"/>
          <a:srcRect t="5263" b="5263"/>
          <a:stretch>
            <a:fillRect/>
          </a:stretch>
        </p:blipFill>
        <p:spPr>
          <a:xfrm>
            <a:off x="4716016" y="1916952"/>
            <a:ext cx="864000" cy="1049136"/>
          </a:xfrm>
          <a:prstGeom prst="rect">
            <a:avLst/>
          </a:prstGeom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1" cstate="print"/>
          <a:srcRect l="33470" t="4000" r="10748"/>
          <a:stretch>
            <a:fillRect/>
          </a:stretch>
        </p:blipFill>
        <p:spPr bwMode="auto">
          <a:xfrm>
            <a:off x="6228184" y="1916941"/>
            <a:ext cx="864000" cy="10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Image 44" descr="Copie (2) de DSC_054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6448" y="1916952"/>
            <a:ext cx="864000" cy="1080000"/>
          </a:xfrm>
          <a:prstGeom prst="rect">
            <a:avLst/>
          </a:prstGeom>
        </p:spPr>
      </p:pic>
      <p:pic>
        <p:nvPicPr>
          <p:cNvPr id="46" name="Image 45" descr="P1050308-001.JPG"/>
          <p:cNvPicPr>
            <a:picLocks noChangeAspect="1"/>
          </p:cNvPicPr>
          <p:nvPr/>
        </p:nvPicPr>
        <p:blipFill>
          <a:blip r:embed="rId13" cstate="print"/>
          <a:srcRect b="10170"/>
          <a:stretch>
            <a:fillRect/>
          </a:stretch>
        </p:blipFill>
        <p:spPr>
          <a:xfrm>
            <a:off x="1907800" y="3572765"/>
            <a:ext cx="864000" cy="1080131"/>
          </a:xfrm>
          <a:prstGeom prst="rect">
            <a:avLst/>
          </a:prstGeom>
        </p:spPr>
      </p:pic>
      <p:pic>
        <p:nvPicPr>
          <p:cNvPr id="47" name="Image 46" descr="dominique salard 2.jpg"/>
          <p:cNvPicPr>
            <a:picLocks noChangeAspect="1"/>
          </p:cNvPicPr>
          <p:nvPr/>
        </p:nvPicPr>
        <p:blipFill>
          <a:blip r:embed="rId14" cstate="print"/>
          <a:srcRect l="4789" r="-560"/>
          <a:stretch>
            <a:fillRect/>
          </a:stretch>
        </p:blipFill>
        <p:spPr>
          <a:xfrm>
            <a:off x="539552" y="3572776"/>
            <a:ext cx="864000" cy="1079880"/>
          </a:xfrm>
          <a:prstGeom prst="rect">
            <a:avLst/>
          </a:prstGeom>
        </p:spPr>
      </p:pic>
      <p:pic>
        <p:nvPicPr>
          <p:cNvPr id="48" name="Image 47" descr="DSCN2698.jpg"/>
          <p:cNvPicPr>
            <a:picLocks noChangeAspect="1"/>
          </p:cNvPicPr>
          <p:nvPr/>
        </p:nvPicPr>
        <p:blipFill>
          <a:blip r:embed="rId15" cstate="print"/>
          <a:srcRect l="30003" r="9990"/>
          <a:stretch>
            <a:fillRect/>
          </a:stretch>
        </p:blipFill>
        <p:spPr>
          <a:xfrm>
            <a:off x="4788024" y="3573016"/>
            <a:ext cx="864000" cy="1079880"/>
          </a:xfrm>
          <a:prstGeom prst="rect">
            <a:avLst/>
          </a:prstGeom>
        </p:spPr>
      </p:pic>
      <p:pic>
        <p:nvPicPr>
          <p:cNvPr id="49" name="Image 48" descr="Copie de DSC00149.jpg"/>
          <p:cNvPicPr>
            <a:picLocks noChangeAspect="1"/>
          </p:cNvPicPr>
          <p:nvPr/>
        </p:nvPicPr>
        <p:blipFill>
          <a:blip r:embed="rId16" cstate="print"/>
          <a:srcRect l="4394" r="7724"/>
          <a:stretch>
            <a:fillRect/>
          </a:stretch>
        </p:blipFill>
        <p:spPr>
          <a:xfrm>
            <a:off x="6228280" y="3501008"/>
            <a:ext cx="864000" cy="1079880"/>
          </a:xfrm>
          <a:prstGeom prst="rect">
            <a:avLst/>
          </a:prstGeom>
        </p:spPr>
      </p:pic>
      <p:pic>
        <p:nvPicPr>
          <p:cNvPr id="50" name="Image 49" descr="Copie (2) de DSC00169.jpg"/>
          <p:cNvPicPr>
            <a:picLocks noChangeAspect="1"/>
          </p:cNvPicPr>
          <p:nvPr/>
        </p:nvPicPr>
        <p:blipFill>
          <a:blip r:embed="rId17" cstate="print"/>
          <a:srcRect l="8052" r="11437"/>
          <a:stretch>
            <a:fillRect/>
          </a:stretch>
        </p:blipFill>
        <p:spPr>
          <a:xfrm>
            <a:off x="7596432" y="3501008"/>
            <a:ext cx="864000" cy="1079880"/>
          </a:xfrm>
          <a:prstGeom prst="rect">
            <a:avLst/>
          </a:prstGeom>
        </p:spPr>
      </p:pic>
      <p:pic>
        <p:nvPicPr>
          <p:cNvPr id="51" name="Image 50" descr="Image1.png"/>
          <p:cNvPicPr>
            <a:picLocks noChangeAspect="1"/>
          </p:cNvPicPr>
          <p:nvPr/>
        </p:nvPicPr>
        <p:blipFill>
          <a:blip r:embed="rId18" cstate="print"/>
          <a:srcRect l="36287" t="7751" r="3235" b="22485"/>
          <a:stretch>
            <a:fillRect/>
          </a:stretch>
        </p:blipFill>
        <p:spPr>
          <a:xfrm>
            <a:off x="3347864" y="3572776"/>
            <a:ext cx="810174" cy="1080360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4499992" y="299695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Pillet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Daniel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012160" y="299695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452320" y="299695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3528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Salard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Dominique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727176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203848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35488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047656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Touchard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487816" y="46531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Triay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Guy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 60" descr="Copie (2) de DSC00158.jpg"/>
          <p:cNvPicPr>
            <a:picLocks noChangeAspect="1"/>
          </p:cNvPicPr>
          <p:nvPr/>
        </p:nvPicPr>
        <p:blipFill>
          <a:blip r:embed="rId19" cstate="print"/>
          <a:srcRect l="8119" r="9695" b="2671"/>
          <a:stretch>
            <a:fillRect/>
          </a:stretch>
        </p:blipFill>
        <p:spPr>
          <a:xfrm>
            <a:off x="3250307" y="1808674"/>
            <a:ext cx="864096" cy="108000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2962355" y="3014881"/>
            <a:ext cx="1440000" cy="276999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Pellé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cmpd="dbl">
          <a:solidFill>
            <a:schemeClr val="tx1"/>
          </a:solidFill>
        </a:ln>
      </a:spPr>
      <a:bodyPr wrap="square" rtlCol="0">
        <a:spAutoFit/>
      </a:bodyPr>
      <a:lstStyle>
        <a:defPPr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120</Words>
  <Application>Microsoft Office PowerPoint</Application>
  <PresentationFormat>Affichage à l'écran (4:3)</PresentationFormat>
  <Paragraphs>89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78</cp:revision>
  <dcterms:created xsi:type="dcterms:W3CDTF">2014-04-23T10:30:34Z</dcterms:created>
  <dcterms:modified xsi:type="dcterms:W3CDTF">2020-02-23T14:48:17Z</dcterms:modified>
</cp:coreProperties>
</file>